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65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98" y="1476831"/>
            <a:ext cx="8763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ОШ ,,КРАЉ ПЕТАР </a:t>
            </a:r>
            <a:r>
              <a:rPr lang="en-US" sz="36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II </a:t>
            </a:r>
            <a:r>
              <a:rPr lang="sr-Cyrl-RS" sz="36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КАРАЂОРЂЕВИЋ’’</a:t>
            </a:r>
            <a:endParaRPr lang="sr-Latn-RS" sz="36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599"/>
            <a:ext cx="990600" cy="12205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9598" y="3048000"/>
            <a:ext cx="8763000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3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Радионица: </a:t>
            </a:r>
            <a:r>
              <a:rPr lang="sr-Cyrl-RS" sz="3200" b="1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Личност – Ђорђе Вајферт</a:t>
            </a:r>
          </a:p>
          <a:p>
            <a:r>
              <a:rPr lang="sr-Cyrl-RS" sz="3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Разред и одељење: </a:t>
            </a:r>
            <a:r>
              <a:rPr lang="en-US" sz="3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II/3</a:t>
            </a:r>
            <a:endParaRPr lang="sr-Cyrl-RS" sz="3200" b="1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sr-Cyrl-RS" sz="3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Датум реализације</a:t>
            </a:r>
            <a:r>
              <a:rPr lang="sr-Cyrl-RS" sz="3200" b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: 28. </a:t>
            </a:r>
            <a:r>
              <a:rPr lang="sr-Cyrl-RS" sz="3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3. 2017. године</a:t>
            </a:r>
            <a:endParaRPr lang="en-US" sz="3200" b="1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sr-Cyrl-RS" sz="3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Учитељица: Анита Мишковић</a:t>
            </a:r>
            <a:endParaRPr lang="sr-Latn-RS" sz="32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305800" cy="5412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89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4800"/>
            <a:ext cx="6162527" cy="60452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83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4800"/>
            <a:ext cx="5715000" cy="61823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4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87351"/>
            <a:ext cx="3965699" cy="5127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86" y="587351"/>
            <a:ext cx="4206514" cy="512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3242978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64127"/>
            <a:ext cx="3857244" cy="58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"/>
            <a:ext cx="7517856" cy="6078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60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60992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26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27165" cy="4863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22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8077200" cy="4553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7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153400" cy="459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59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05800" cy="4683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52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609600"/>
            <a:ext cx="8686800" cy="4896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45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90" y="304800"/>
            <a:ext cx="5455565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35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4073"/>
            <a:ext cx="8305736" cy="4883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12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686800" cy="53576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32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</TotalTime>
  <Words>32</Words>
  <Application>Microsoft Office PowerPoint</Application>
  <PresentationFormat>On-screen Show (4:3)</PresentationFormat>
  <Paragraphs>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syndra and ahri main</dc:creator>
  <cp:lastModifiedBy>syndra and ahri main</cp:lastModifiedBy>
  <cp:revision>12</cp:revision>
  <dcterms:created xsi:type="dcterms:W3CDTF">2006-08-16T00:00:00Z</dcterms:created>
  <dcterms:modified xsi:type="dcterms:W3CDTF">2017-03-30T20:34:56Z</dcterms:modified>
</cp:coreProperties>
</file>